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a0723322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ba0723322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Rebanhos, bandos, cardumes, enxames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ba0723322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ba0723322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Importante: “local flockmates” - raio de perceção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ba0723322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ba0723322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Proporcional às distâncias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ba0723322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ba0723322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ba07233225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ba0723322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ba07233225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ba0723322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ba07233225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ba0723322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5191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Flocking Simulation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338975"/>
            <a:ext cx="8520600" cy="12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Salvador Meira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Sistemas Multi-Agente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FCUL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Flock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438" y="1088700"/>
            <a:ext cx="2611574" cy="195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0612" y="1088700"/>
            <a:ext cx="2983515" cy="195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0437" y="3289350"/>
            <a:ext cx="2611576" cy="1738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0601" y="3289350"/>
            <a:ext cx="2983525" cy="1614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de Craig Reynolds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1033200" y="1168775"/>
            <a:ext cx="4260300" cy="3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Três Regras: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Separação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Alinhamento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Coesão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250" y="1168775"/>
            <a:ext cx="3165550" cy="34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Separação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Orientar-se para evitar a aglomeração de elementos locais.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Importante a retirar: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Distância em relação aos elementos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próximos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1350" y="2165350"/>
            <a:ext cx="3790950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Alinhamento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Orientar-se para tomar o rumo médio dos elementos locais.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Importante a retirar: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Velocidade média dos elementos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próximos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6100" y="2165350"/>
            <a:ext cx="3886200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Coesão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Orientar-se para se mover em direção à posição média dos elementos locais.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Importante a retirar: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Posição média dos elementos próximos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7550" y="2165350"/>
            <a:ext cx="3714750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Acrescentando: Caça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Caçar: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Orientar-se em direção a presas locais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Importante a retirar: posição das presas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Fugir: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Orientar-se em direção oposta a predadores locais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Importante a retirar: posição dos predadores próximos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1228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Demonstração...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